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86" r:id="rId2"/>
    <p:sldId id="256" r:id="rId3"/>
    <p:sldId id="262" r:id="rId4"/>
    <p:sldId id="263" r:id="rId5"/>
    <p:sldId id="279" r:id="rId6"/>
    <p:sldId id="283" r:id="rId7"/>
    <p:sldId id="285" r:id="rId8"/>
    <p:sldId id="269" r:id="rId9"/>
    <p:sldId id="270" r:id="rId10"/>
    <p:sldId id="277" r:id="rId11"/>
    <p:sldId id="28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216" y="1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gif>
</file>

<file path=ppt/media/image5.png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chris18890" TargetMode="External"/><Relationship Id="rId2" Type="http://schemas.openxmlformats.org/officeDocument/2006/relationships/hyperlink" Target="https://twitter.com/jonathanmedd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PSSouthampton" TargetMode="External"/><Relationship Id="rId2" Type="http://schemas.openxmlformats.org/officeDocument/2006/relationships/hyperlink" Target="https://www.meetup.com/PowerShell-Southampton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hyperlink" Target="https://github.com/powershellorguk/SouthCoas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Survey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400" b="1" dirty="0"/>
              <a:t>Please help us improve these events by answering 2 simple questions for us:</a:t>
            </a:r>
          </a:p>
          <a:p>
            <a:pPr marL="0" indent="0">
              <a:buNone/>
            </a:pPr>
            <a:endParaRPr lang="en-GB" sz="3400" b="1" dirty="0"/>
          </a:p>
          <a:p>
            <a:pPr marL="0" indent="0" algn="ctr">
              <a:buNone/>
            </a:pPr>
            <a:r>
              <a:rPr lang="en-GB" sz="6600" b="1" dirty="0"/>
              <a:t>http://</a:t>
            </a:r>
            <a:r>
              <a:rPr lang="en-GB" sz="6600" b="1" dirty="0" err="1"/>
              <a:t>bit.ly</a:t>
            </a:r>
            <a:r>
              <a:rPr lang="en-GB" sz="6600" b="1" dirty="0"/>
              <a:t>/PSSotJan19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9415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RSVP Please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large pepperoni pizza&#10;&#10;Description generated with very high confidence">
            <a:extLst>
              <a:ext uri="{FF2B5EF4-FFF2-40B4-BE49-F238E27FC236}">
                <a16:creationId xmlns:a16="http://schemas.microsoft.com/office/drawing/2014/main" id="{27BF0AE8-02A8-4B2D-BA91-665BDDE0D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725" y="2568613"/>
            <a:ext cx="4762500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038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Hurry up and move 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endParaRPr lang="en-GB" sz="34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9543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353" y="2152076"/>
            <a:ext cx="11471565" cy="1739347"/>
          </a:xfrm>
        </p:spPr>
        <p:txBody>
          <a:bodyPr/>
          <a:lstStyle/>
          <a:p>
            <a:pPr algn="r"/>
            <a:r>
              <a:rPr lang="en-GB" dirty="0"/>
              <a:t>PowerShell User Group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800" b="1" i="1" dirty="0"/>
              <a:t>Southampton</a:t>
            </a:r>
            <a:br>
              <a:rPr lang="en-GB" sz="2800" b="1" i="1" dirty="0"/>
            </a:br>
            <a:r>
              <a:rPr lang="en-GB" sz="2800" b="1" i="1" dirty="0"/>
              <a:t>21/01/2019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711" y="1976146"/>
            <a:ext cx="1915276" cy="1915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CCD450-DD9B-4828-93DF-5818358510D7}"/>
              </a:ext>
            </a:extLst>
          </p:cNvPr>
          <p:cNvSpPr txBox="1"/>
          <p:nvPr/>
        </p:nvSpPr>
        <p:spPr>
          <a:xfrm>
            <a:off x="4976037" y="5486401"/>
            <a:ext cx="3083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PSSouthampton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2239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agenda!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 fontScale="92500"/>
          </a:bodyPr>
          <a:lstStyle/>
          <a:p>
            <a:r>
              <a:rPr lang="en-GB" sz="3400" b="1" dirty="0"/>
              <a:t>7.00pm - Arrival</a:t>
            </a:r>
          </a:p>
          <a:p>
            <a:r>
              <a:rPr lang="en-GB" sz="3400" b="1" dirty="0"/>
              <a:t>7.15pm - Welcome / User Group Introduction - </a:t>
            </a:r>
            <a:r>
              <a:rPr lang="en-GB" sz="3400" b="1" dirty="0">
                <a:hlinkClick r:id="rId2"/>
              </a:rPr>
              <a:t>@</a:t>
            </a:r>
            <a:r>
              <a:rPr lang="en-GB" sz="3400" b="1" dirty="0" err="1">
                <a:hlinkClick r:id="rId2"/>
              </a:rPr>
              <a:t>jonathanmedd</a:t>
            </a:r>
            <a:endParaRPr lang="en-GB" sz="3400" b="1" dirty="0"/>
          </a:p>
          <a:p>
            <a:r>
              <a:rPr lang="en-GB" sz="3400" b="1" dirty="0"/>
              <a:t>7.30pm - GitHub 01100110 - next steps in GitHub part 1 - @</a:t>
            </a:r>
            <a:r>
              <a:rPr lang="en-GB" sz="3400" b="1" dirty="0">
                <a:hlinkClick r:id="rId3"/>
              </a:rPr>
              <a:t>chris18890</a:t>
            </a:r>
            <a:endParaRPr lang="en-GB" sz="3400" b="1" dirty="0"/>
          </a:p>
          <a:p>
            <a:r>
              <a:rPr lang="en-GB" sz="3400" b="1" dirty="0"/>
              <a:t>8.15pm - Break / Refreshments</a:t>
            </a:r>
          </a:p>
          <a:p>
            <a:r>
              <a:rPr lang="en-GB" sz="3400" b="1" dirty="0"/>
              <a:t>8.45pm – GitHub 01100110 - next steps in GitHub part 2 - @</a:t>
            </a:r>
            <a:r>
              <a:rPr lang="en-GB" sz="3400" b="1" dirty="0">
                <a:hlinkClick r:id="rId3"/>
              </a:rPr>
              <a:t>chris18890</a:t>
            </a:r>
            <a:endParaRPr lang="en-GB" sz="3400" b="1" dirty="0"/>
          </a:p>
          <a:p>
            <a:r>
              <a:rPr lang="en-GB" sz="3400" b="1" dirty="0"/>
              <a:t>9.30pm - Wrap up / Close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0842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Welcome and Practicalities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727449"/>
          </a:xfrm>
        </p:spPr>
        <p:txBody>
          <a:bodyPr>
            <a:normAutofit/>
          </a:bodyPr>
          <a:lstStyle/>
          <a:p>
            <a:r>
              <a:rPr lang="en-GB" sz="3200" b="1" i="1" dirty="0">
                <a:sym typeface="Wingdings" panose="05000000000000000000" pitchFamily="2" charset="2"/>
              </a:rPr>
              <a:t>Fire exits</a:t>
            </a:r>
          </a:p>
          <a:p>
            <a:r>
              <a:rPr lang="en-GB" sz="3200" b="1" i="1" dirty="0">
                <a:sym typeface="Wingdings" panose="05000000000000000000" pitchFamily="2" charset="2"/>
              </a:rPr>
              <a:t>Respect our hosts</a:t>
            </a:r>
          </a:p>
          <a:p>
            <a:pPr lvl="1"/>
            <a:r>
              <a:rPr lang="en-GB" sz="3000" b="1" i="1" dirty="0">
                <a:sym typeface="Wingdings" panose="05000000000000000000" pitchFamily="2" charset="2"/>
              </a:rPr>
              <a:t>Deposit and Public Liability Insurance is on me</a:t>
            </a:r>
          </a:p>
          <a:p>
            <a:endParaRPr lang="en-GB" sz="2800" b="1" i="1" dirty="0">
              <a:sym typeface="Wingdings" panose="05000000000000000000" pitchFamily="2" charset="2"/>
            </a:endParaRPr>
          </a:p>
          <a:p>
            <a:r>
              <a:rPr lang="en-GB" sz="2800" b="1" i="1" dirty="0">
                <a:sym typeface="Wingdings" panose="05000000000000000000" pitchFamily="2" charset="2"/>
              </a:rPr>
              <a:t>THANK YOU!</a:t>
            </a:r>
            <a:endParaRPr lang="en-GB" sz="3200" b="1" i="1" dirty="0">
              <a:sym typeface="Wingdings" panose="05000000000000000000" pitchFamily="2" charset="2"/>
            </a:endParaRP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5721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SPONSOR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B5A006-BA68-CA49-8EFA-DC7815CEC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476" y="2059683"/>
            <a:ext cx="10894979" cy="46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29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User Group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Aim to meet roughly every 1 – 2 months</a:t>
            </a:r>
          </a:p>
          <a:p>
            <a:pPr lvl="1"/>
            <a:r>
              <a:rPr lang="en-GB" sz="3200" b="1" dirty="0"/>
              <a:t>In 2018 we met every month Jan – Jun and Sep - Nov</a:t>
            </a:r>
          </a:p>
          <a:p>
            <a:pPr lvl="1"/>
            <a:endParaRPr lang="en-GB" sz="3200" b="1" dirty="0"/>
          </a:p>
          <a:p>
            <a:r>
              <a:rPr lang="en-GB" sz="3400" b="1" dirty="0"/>
              <a:t>Tue Feb 19 - PowerShell </a:t>
            </a:r>
            <a:r>
              <a:rPr lang="en-GB" sz="3400" b="1" dirty="0" err="1"/>
              <a:t>Hashtables</a:t>
            </a:r>
            <a:r>
              <a:rPr lang="en-GB" sz="3400" b="1" dirty="0"/>
              <a:t> &amp; Splatting - @</a:t>
            </a:r>
            <a:r>
              <a:rPr lang="en-GB" sz="3400" b="1" dirty="0" err="1"/>
              <a:t>gobiman</a:t>
            </a:r>
            <a:endParaRPr lang="en-GB" sz="3400" b="1" dirty="0"/>
          </a:p>
          <a:p>
            <a:r>
              <a:rPr lang="en-GB" sz="3400" b="1" dirty="0"/>
              <a:t>Tue Mar 19 - TBC</a:t>
            </a:r>
          </a:p>
          <a:p>
            <a:pPr lvl="2"/>
            <a:endParaRPr lang="en-GB" sz="3000" b="1" dirty="0"/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117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Want to present?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isappear the simpsons GIF">
            <a:extLst>
              <a:ext uri="{FF2B5EF4-FFF2-40B4-BE49-F238E27FC236}">
                <a16:creationId xmlns:a16="http://schemas.microsoft.com/office/drawing/2014/main" id="{2DC6D813-8B55-4C1A-8F88-F7B2783F656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452" y="2659683"/>
            <a:ext cx="4645447" cy="3462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0912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 need!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Speakers</a:t>
            </a:r>
          </a:p>
          <a:p>
            <a:pPr lvl="1"/>
            <a:r>
              <a:rPr lang="en-GB" sz="3200" b="1" dirty="0"/>
              <a:t>Some lined up, discussions ongoing</a:t>
            </a:r>
          </a:p>
          <a:p>
            <a:r>
              <a:rPr lang="en-GB" sz="3400" b="1" dirty="0"/>
              <a:t>Topic ideas – we need to know what you want to hear about</a:t>
            </a:r>
          </a:p>
          <a:p>
            <a:pPr lvl="1" fontAlgn="base"/>
            <a:r>
              <a:rPr lang="en-GB" strike="sngStrike" dirty="0"/>
              <a:t>GitHub 101</a:t>
            </a:r>
            <a:r>
              <a:rPr lang="en-GB" dirty="0"/>
              <a:t> </a:t>
            </a:r>
          </a:p>
          <a:p>
            <a:pPr lvl="1" fontAlgn="base"/>
            <a:r>
              <a:rPr lang="en-GB" strike="sngStrike" dirty="0"/>
              <a:t>Azure PowerShell 101</a:t>
            </a:r>
            <a:r>
              <a:rPr lang="en-GB" dirty="0"/>
              <a:t> </a:t>
            </a:r>
          </a:p>
          <a:p>
            <a:pPr lvl="1" fontAlgn="base"/>
            <a:r>
              <a:rPr lang="en-GB" strike="sngStrike" dirty="0"/>
              <a:t>PowerShell DSC </a:t>
            </a:r>
          </a:p>
          <a:p>
            <a:r>
              <a:rPr lang="en-GB" sz="3400" b="1" dirty="0"/>
              <a:t>Leave your session </a:t>
            </a:r>
            <a:r>
              <a:rPr lang="en-GB" sz="3400" b="1"/>
              <a:t>volunteering details </a:t>
            </a:r>
            <a:r>
              <a:rPr lang="en-GB" sz="3400" b="1" dirty="0"/>
              <a:t>on the cards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4647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7001813" cy="4483713"/>
          </a:xfrm>
        </p:spPr>
        <p:txBody>
          <a:bodyPr>
            <a:normAutofit fontScale="92500"/>
          </a:bodyPr>
          <a:lstStyle/>
          <a:p>
            <a:r>
              <a:rPr lang="en-GB" sz="3600" dirty="0"/>
              <a:t>Meetup.com - </a:t>
            </a:r>
            <a:r>
              <a:rPr lang="en-GB" sz="3600" dirty="0">
                <a:hlinkClick r:id="rId2"/>
              </a:rPr>
              <a:t>https://www.meetup.com/PowerShell-Southampton</a:t>
            </a:r>
            <a:endParaRPr lang="en-GB" sz="3600" dirty="0"/>
          </a:p>
          <a:p>
            <a:r>
              <a:rPr lang="en-GB" sz="3600" dirty="0"/>
              <a:t>Twitter - </a:t>
            </a:r>
            <a:r>
              <a:rPr lang="en-GB" sz="3600" dirty="0">
                <a:hlinkClick r:id="rId3"/>
              </a:rPr>
              <a:t>https://twitter.com/PSSouthampton</a:t>
            </a:r>
            <a:endParaRPr lang="en-GB" sz="3600" dirty="0"/>
          </a:p>
          <a:p>
            <a:r>
              <a:rPr lang="en-GB" sz="3600" dirty="0"/>
              <a:t>Slides and content will appear here: </a:t>
            </a:r>
            <a:r>
              <a:rPr lang="en-GB" sz="3600" dirty="0">
                <a:hlinkClick r:id="rId4"/>
              </a:rPr>
              <a:t>https://github.com/powershellorguk/SouthCoast</a:t>
            </a:r>
            <a:endParaRPr lang="en-GB" sz="3600" dirty="0"/>
          </a:p>
          <a:p>
            <a:pPr marL="0" indent="0">
              <a:buNone/>
            </a:pPr>
            <a:endParaRPr lang="en-GB" sz="3600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meetup">
            <a:extLst>
              <a:ext uri="{FF2B5EF4-FFF2-40B4-BE49-F238E27FC236}">
                <a16:creationId xmlns:a16="http://schemas.microsoft.com/office/drawing/2014/main" id="{DD211B62-4E30-47FF-B25C-1FBDD13A5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2701" y="2011679"/>
            <a:ext cx="4739299" cy="248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03502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Custom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FFFFFF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6987</TotalTime>
  <Words>177</Words>
  <Application>Microsoft Macintosh PowerPoint</Application>
  <PresentationFormat>Widescreen</PresentationFormat>
  <Paragraphs>43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Corbel</vt:lpstr>
      <vt:lpstr>Wingdings</vt:lpstr>
      <vt:lpstr>Banded</vt:lpstr>
      <vt:lpstr>Survey</vt:lpstr>
      <vt:lpstr>PowerShell User Group</vt:lpstr>
      <vt:lpstr>agenda!</vt:lpstr>
      <vt:lpstr>Welcome and Practicalities</vt:lpstr>
      <vt:lpstr>SPONSOR</vt:lpstr>
      <vt:lpstr>User Group</vt:lpstr>
      <vt:lpstr>Want to present?</vt:lpstr>
      <vt:lpstr>We need!</vt:lpstr>
      <vt:lpstr>Communication</vt:lpstr>
      <vt:lpstr>RSVP Please</vt:lpstr>
      <vt:lpstr>Hurry up and move on!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User Group</dc:title>
  <dc:creator>Jonathan Medd</dc:creator>
  <cp:lastModifiedBy>Jonathan Medd</cp:lastModifiedBy>
  <cp:revision>179</cp:revision>
  <dcterms:created xsi:type="dcterms:W3CDTF">2016-10-27T15:24:17Z</dcterms:created>
  <dcterms:modified xsi:type="dcterms:W3CDTF">2019-01-22T15:29:54Z</dcterms:modified>
</cp:coreProperties>
</file>

<file path=docProps/thumbnail.jpeg>
</file>